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8E8"/>
    <a:srgbClr val="FCFCF9"/>
    <a:srgbClr val="ECE9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image4.gif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2EABA-3AA5-4248-86A1-CE17B60860F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171654-5319-4C45-810B-2F6895D2FF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0772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71654-5319-4C45-810B-2F6895D2FF4D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4783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53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0549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4416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72201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91294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6032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8137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09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887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8531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5433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7589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0211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332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796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82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alphaModFix amt="82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1B093-A48A-4472-802E-67CE870FF4B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F93FBEB-8A32-4DFA-A0A0-AED78A545C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4157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DDA80-4501-4F3B-B992-6EDCBFBA4F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z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C406FD-AFE9-40FB-93D5-32E0102566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E198513-C096-4273-856D-1A8D2881C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418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AEAAF13-A1B5-4AEB-B00D-C7E8956CE579}"/>
              </a:ext>
            </a:extLst>
          </p:cNvPr>
          <p:cNvSpPr txBox="1"/>
          <p:nvPr/>
        </p:nvSpPr>
        <p:spPr>
          <a:xfrm>
            <a:off x="1060315" y="243191"/>
            <a:ext cx="7432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Gobold" panose="02000500000000000000" pitchFamily="2" charset="0"/>
              </a:rPr>
              <a:t>What is Block chain 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F0E789-E358-49B4-8A17-0B1797678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38" y="3480985"/>
            <a:ext cx="5571241" cy="31338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4C32179-3645-4F10-B773-EFD11B8280E9}"/>
              </a:ext>
            </a:extLst>
          </p:cNvPr>
          <p:cNvSpPr txBox="1"/>
          <p:nvPr/>
        </p:nvSpPr>
        <p:spPr>
          <a:xfrm>
            <a:off x="1060315" y="1348033"/>
            <a:ext cx="9639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Blockchain is </a:t>
            </a:r>
            <a:r>
              <a:rPr lang="en-US" b="1" dirty="0"/>
              <a:t>a system of recording information in a way</a:t>
            </a:r>
            <a:r>
              <a:rPr lang="en-US" dirty="0"/>
              <a:t> that makes it difficult or impossible to change, hack, or cheat the system. A blockchain is essentially a digital ledger of transactions that is duplicated and distributed across the entire network of computer systems on the blockchain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E66227-8ACB-4A7F-8E52-B0176C618A7C}"/>
              </a:ext>
            </a:extLst>
          </p:cNvPr>
          <p:cNvSpPr txBox="1"/>
          <p:nvPr/>
        </p:nvSpPr>
        <p:spPr>
          <a:xfrm>
            <a:off x="5879869" y="3916589"/>
            <a:ext cx="54235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Each node has the entire database, whenever new</a:t>
            </a:r>
          </a:p>
          <a:p>
            <a:r>
              <a:rPr lang="en-IN" dirty="0"/>
              <a:t>Data is to be added it is synced with each node.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6472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C04A9E-2D1B-499C-BC47-66D6BF742A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140" y="1061110"/>
            <a:ext cx="7480570" cy="30349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46F8B5-BCDA-4F7A-BE35-5909D93D8876}"/>
              </a:ext>
            </a:extLst>
          </p:cNvPr>
          <p:cNvSpPr txBox="1"/>
          <p:nvPr/>
        </p:nvSpPr>
        <p:spPr>
          <a:xfrm>
            <a:off x="2132029" y="165107"/>
            <a:ext cx="79279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obold" panose="02000500000000000000" pitchFamily="2" charset="0"/>
              </a:rPr>
              <a:t>Trust Frameworks and Consensus Mechanisms</a:t>
            </a:r>
          </a:p>
          <a:p>
            <a:endParaRPr lang="en-IN" sz="2800" dirty="0">
              <a:latin typeface="Gobold" panose="020005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67895F-F8B3-474C-BCAB-7FF9EA54776D}"/>
              </a:ext>
            </a:extLst>
          </p:cNvPr>
          <p:cNvSpPr txBox="1"/>
          <p:nvPr/>
        </p:nvSpPr>
        <p:spPr>
          <a:xfrm>
            <a:off x="768284" y="4515034"/>
            <a:ext cx="1099165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Consensus, as a concept, is fundamental to any system where more than one entity is participating. </a:t>
            </a:r>
          </a:p>
          <a:p>
            <a:r>
              <a:rPr lang="en-US" sz="1600" dirty="0"/>
              <a:t>As a </a:t>
            </a:r>
            <a:r>
              <a:rPr lang="en-US" sz="1600" b="1" dirty="0"/>
              <a:t>public </a:t>
            </a:r>
            <a:r>
              <a:rPr lang="en-US" sz="1600" dirty="0"/>
              <a:t>blockchain aims to include any participant that runs a node, there is a need to quickly reach agreement on whether to accept a new block as part of the chain when it is mined. Without the ability to reach this agreement, the blockchain can not create new blocks. A consensus mechanism is a set of rules that allows multiple machines that are connected together to work together while tolerating some machines providing incorrect data or failing completely. A blockchain needs a consensus mechanism to ensure there are a set of rules for creating and accepting each newly created block.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31899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CE9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DE064-F103-4415-8584-8CBFDDE394F6}"/>
              </a:ext>
            </a:extLst>
          </p:cNvPr>
          <p:cNvSpPr txBox="1"/>
          <p:nvPr/>
        </p:nvSpPr>
        <p:spPr>
          <a:xfrm>
            <a:off x="2317891" y="467470"/>
            <a:ext cx="5778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Cryptography in block chain: Public Key Cryptography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90601A-BCFF-41BE-8DBD-09DDB53ACD05}"/>
              </a:ext>
            </a:extLst>
          </p:cNvPr>
          <p:cNvSpPr txBox="1"/>
          <p:nvPr/>
        </p:nvSpPr>
        <p:spPr>
          <a:xfrm>
            <a:off x="434502" y="1177047"/>
            <a:ext cx="113229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I want to send a message to someone on a public network like blockchain I’ll need two related cryptographic keys, a public one I can share with anyone who wants to send me a message, and a private one that I keep with myself. Let's call them public key A and private key A, because they're a matching pair, like a lock and key. Its a little confusing calling both keys because the public key is used a bit like a lock.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Public key A is used to encrypt or perhaps lock messages and private key A is decrypts messages but only if they were encrypted with the matching public key A. The public key is called that because it can be shared openly,</a:t>
            </a:r>
          </a:p>
          <a:p>
            <a:r>
              <a:rPr lang="en-US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7215C65-996A-4BC0-BC44-CB6BC6EC60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685" y="4251488"/>
            <a:ext cx="3510960" cy="197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244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924599-302F-4161-9DE2-3F29DB407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589" y="3919193"/>
            <a:ext cx="4057650" cy="2276475"/>
          </a:xfrm>
          <a:prstGeom prst="rect">
            <a:avLst/>
          </a:prstGeom>
          <a:solidFill>
            <a:srgbClr val="E8E8E8"/>
          </a:solidFill>
        </p:spPr>
      </p:pic>
    </p:spTree>
    <p:extLst>
      <p:ext uri="{BB962C8B-B14F-4D97-AF65-F5344CB8AC3E}">
        <p14:creationId xmlns:p14="http://schemas.microsoft.com/office/powerpoint/2010/main" val="372766424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221</TotalTime>
  <Words>353</Words>
  <Application>Microsoft Office PowerPoint</Application>
  <PresentationFormat>Widescreen</PresentationFormat>
  <Paragraphs>15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Gobold</vt:lpstr>
      <vt:lpstr>Trebuchet MS</vt:lpstr>
      <vt:lpstr>Wingdings 3</vt:lpstr>
      <vt:lpstr>Facet</vt:lpstr>
      <vt:lpstr>z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Dhruv Kaith</dc:creator>
  <cp:lastModifiedBy>Dhruv Kaith</cp:lastModifiedBy>
  <cp:revision>12</cp:revision>
  <dcterms:created xsi:type="dcterms:W3CDTF">2021-09-23T08:02:53Z</dcterms:created>
  <dcterms:modified xsi:type="dcterms:W3CDTF">2021-09-24T07:05:58Z</dcterms:modified>
</cp:coreProperties>
</file>

<file path=docProps/thumbnail.jpeg>
</file>